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17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23280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يسقط القدم الضاغطة بطريقة صحيحة 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يتحكم بضاغط قدم الإبرة على قطعة القماش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510484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التي تدل على ضاغط قدم الإبرة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9" name="صورة 28">
            <a:extLst>
              <a:ext uri="{FF2B5EF4-FFF2-40B4-BE49-F238E27FC236}">
                <a16:creationId xmlns:a16="http://schemas.microsoft.com/office/drawing/2014/main" id="{9E2B6EFE-F5A4-A2D6-28A9-7BCA2D66A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016" y="3911319"/>
            <a:ext cx="2145978" cy="2145978"/>
          </a:xfrm>
          <a:prstGeom prst="rect">
            <a:avLst/>
          </a:prstGeom>
        </p:spPr>
      </p:pic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1" name="صورة 30">
            <a:extLst>
              <a:ext uri="{FF2B5EF4-FFF2-40B4-BE49-F238E27FC236}">
                <a16:creationId xmlns:a16="http://schemas.microsoft.com/office/drawing/2014/main" id="{3102A1AD-E988-A2AE-0C25-1F5567F64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3" y="4147942"/>
            <a:ext cx="2143125" cy="2143125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771900" y="4967654"/>
            <a:ext cx="861646" cy="342900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53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21</cp:revision>
  <dcterms:created xsi:type="dcterms:W3CDTF">2024-07-04T06:51:15Z</dcterms:created>
  <dcterms:modified xsi:type="dcterms:W3CDTF">2024-10-15T05:22:11Z</dcterms:modified>
</cp:coreProperties>
</file>